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46" d="100"/>
          <a:sy n="46" d="100"/>
        </p:scale>
        <p:origin x="33" y="8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273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557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780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1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700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288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777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367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559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236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42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90B0-B3E9-4594-9232-72C2FD6A4AE3}" type="datetimeFigureOut">
              <a:rPr lang="en-AU" smtClean="0"/>
              <a:t>1/08/2021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90B7F-AB20-4120-9C70-74AF6B90B32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945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1CF54A-3A13-4192-9627-DDFF35D23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4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CF951-7C76-45B8-9B3D-9C45C1F9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1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22F43-C85F-4CED-8DA7-5B930DA22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5112D4-33D7-4975-B602-3AA87A91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235FA-0D5D-46F7-AF59-412BFDB73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0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21068-3930-45CE-A71C-7299181EC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0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471F20-41B6-44F9-975D-DAA7C0D0C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9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B5549-5BD0-4688-8CDF-DD7392B32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80865-E70A-4F90-8714-07929F563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0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EB1C4-CC50-4C13-BB96-34F623F6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70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90A5D-B24D-4B96-AA0E-6B0A1FDE4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68347-6D03-48E8-86B9-2779E6C1D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3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595A8-58CE-40A1-A279-7E7DD6AF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59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09DF3-9919-4450-9A81-78DBDF822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3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BC397-2A9A-4385-8D0D-B0BE48038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DB8EF-2E5C-4BDF-9C9D-F946432DC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26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87066-816E-4A81-93AA-0C9474C98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6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DE5352-8928-45CE-A5D7-FF92EC4CB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4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CB2C7-6199-4EBF-BD1B-0023FB7B4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98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F0A00-3448-4DF1-B7E1-A709D4CC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8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29E36-8A15-4A2C-B4D8-F4BEE25B9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65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008F0-50D1-4E1B-BFD3-ACC975482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F91F2-BBF8-4721-9EBD-1AAD18527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96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2C743-C748-40A2-814A-9A7AAA86F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01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C30CB-CAA3-45BA-BACA-213638AE7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46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2F39D-D21A-4B8C-BB1D-14C3E45F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4E3B22-DE47-4E11-8228-AEBA08F4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5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2B327-2CC8-4A02-BEDD-827DE2C91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02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C6CEE-DFF2-4D1F-BE93-2AA407AAC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14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40325-590C-440E-80E9-98B2849C8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67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2686D-6D96-4194-850D-4A1A2561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06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5A372-7E98-44FB-AEAE-AD5857B3E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13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3D844-F85B-4424-A83C-67257EC77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C82C7-5270-4172-B383-64783A0DC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4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A4C03-29FD-48E3-9F50-D4471BE11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62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4FBEC4-842D-48EF-9449-A142A11C1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65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E34887-8784-461A-AB43-2075CCB60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16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106690-738A-4D1F-A77E-AF280E268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5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5A231-9CE3-41AC-B31F-F01B3AB42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5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9F133-83AB-48FF-9B86-9605A97C2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4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BF942-36CA-4081-9775-20F6261E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95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F8E0F-0D46-49D7-AEA8-2D5EC9379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19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FFEB9-9394-4349-ADCA-B877D82F6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8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58E4A-D6DA-487A-B00B-4D7257E9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4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93A99-215E-41D2-97D3-527B27017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5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88D03B-68CD-430F-AC94-CBE3BABD7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1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A694F0-DB32-4F18-9F07-696B10F1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A4 Paper (210x297 mm)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Fanning</dc:creator>
  <cp:lastModifiedBy>Stephen Fanning</cp:lastModifiedBy>
  <cp:revision>1</cp:revision>
  <dcterms:created xsi:type="dcterms:W3CDTF">2021-08-01T07:34:31Z</dcterms:created>
  <dcterms:modified xsi:type="dcterms:W3CDTF">2021-08-01T07:41:55Z</dcterms:modified>
</cp:coreProperties>
</file>