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55" d="100"/>
          <a:sy n="55" d="100"/>
        </p:scale>
        <p:origin x="73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568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42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253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41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74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45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001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44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689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277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523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378B5-BFF2-49DA-8919-D8371344983E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C987-CC30-437A-9A3D-775B4DD68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614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481082-7D5F-4C80-9071-99BA2DD34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28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049EA-E72A-4177-9519-B855D51E5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21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B564E-2554-44B7-8BD5-9A8BABCEE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1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8FD5F-2C00-4200-ACA1-5A044B9BA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5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89577-F5B1-4418-BC4A-8C9F3181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7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717E6-9497-4FB2-954D-109FA9B22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54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9770D-94AF-4976-A12E-55EA403C9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339D2-9E3E-465A-B6BC-29FF2A278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2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266B-6ADB-48F6-A6C0-6192370AC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01793-C3DC-4E15-B040-7EBC60313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8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E1C0B-2302-4D28-892D-85ADD1620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05520-D4EC-4E3A-9907-5A740D401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3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8C469-8D80-4C2E-8B8F-ACE156894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7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04219-B4DB-4A9F-A43D-689C1D535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86AC1-E9D8-404D-8A5F-9287FD334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40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B1E6D-D289-4A56-8B60-0B786F811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19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CDB97-8378-408F-9826-78913C407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3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35F88-117C-49DF-A03D-78240F35A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9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CFC66-F19A-485B-ACDA-166697368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95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8A9CA-FC47-48D5-AA27-5A7690C0C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67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DB63B-A560-4C51-858C-DF975BB2C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1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BD9F2-57FE-40A2-B132-D18D95194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2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BFC37-9FE8-4F96-9ED1-A23338DE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2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75A5C-9B46-4709-8CAF-C42989D3D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87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7B3F9-E52A-4114-B68D-1CDF09897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93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FA45F-DB3A-4E08-A6FB-12F2CB2D3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29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B27DC-F1FE-4F68-8D1C-9EC8566AC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50EE2-7B5D-4EFF-BDB6-66CE001B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59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D0568-F127-4D04-8B4E-20110B4A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7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25ACC-528D-404F-8DBA-BB07BE12B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2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C53F9-5259-465C-8EE6-74F6491AF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38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6A61B-50E9-4468-8304-3056A5E53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27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D33EF-BBBC-4C62-8DF1-1C858471E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6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78C27-1DC9-4B12-80AA-A4EF4CEA4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09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6AAB4-776C-442A-B453-C67432526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C510F-CEED-45B9-9DA8-C38674A7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4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4DB9D-F0DA-4C32-BEF8-473C542F3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8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0C583-5BF9-451F-A143-7F300A810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2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00E4-2C72-46D0-9CE7-5550F701D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2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0CB16-8822-4025-BC84-6FA1F7DD8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79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A4 Paper (210x297 mm)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Fanning</dc:creator>
  <cp:lastModifiedBy>Stephen Fanning</cp:lastModifiedBy>
  <cp:revision>1</cp:revision>
  <dcterms:created xsi:type="dcterms:W3CDTF">2021-08-01T09:05:44Z</dcterms:created>
  <dcterms:modified xsi:type="dcterms:W3CDTF">2021-08-01T09:11:30Z</dcterms:modified>
</cp:coreProperties>
</file>