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7"/>
  </p:notesMasterIdLst>
  <p:sldIdLst>
    <p:sldId id="53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533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250"/>
  </p:normalViewPr>
  <p:slideViewPr>
    <p:cSldViewPr snapToGrid="0" snapToObjects="1">
      <p:cViewPr varScale="1">
        <p:scale>
          <a:sx n="124" d="100"/>
          <a:sy n="124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388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theme" Target="theme/theme1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tableStyles" Target="tableStyle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notesMaster" Target="notesMasters/notesMaster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presProps" Target="presProp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B4921-4FD0-6B49-A47D-FCB6FBC08CDA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728EB-4135-A645-8CFD-BBB40E91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1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66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32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5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64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7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4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3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9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8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5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0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8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1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4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1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14503-21CF-AD40-88CE-1D9443CE5423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1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62B30-03A9-6106-E547-F15DD6EC2A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03" y="311975"/>
            <a:ext cx="9176272" cy="6234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D0B17-5C8F-AF9D-EF4C-584C6DD44029}"/>
              </a:ext>
            </a:extLst>
          </p:cNvPr>
          <p:cNvSpPr txBox="1"/>
          <p:nvPr/>
        </p:nvSpPr>
        <p:spPr>
          <a:xfrm>
            <a:off x="1318589" y="641649"/>
            <a:ext cx="724910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marketing concept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716AF-895D-F088-C897-4BF5ACEB31F5}"/>
              </a:ext>
            </a:extLst>
          </p:cNvPr>
          <p:cNvSpPr txBox="1"/>
          <p:nvPr/>
        </p:nvSpPr>
        <p:spPr>
          <a:xfrm>
            <a:off x="3421635" y="1881620"/>
            <a:ext cx="221567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key slides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0A3434-11A5-DD68-339C-31444AD5975D}"/>
              </a:ext>
            </a:extLst>
          </p:cNvPr>
          <p:cNvCxnSpPr/>
          <p:nvPr/>
        </p:nvCxnSpPr>
        <p:spPr>
          <a:xfrm>
            <a:off x="1451728" y="1749645"/>
            <a:ext cx="71159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23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EC416C-7C8B-5E4A-BF28-AC33CC4E7E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962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1AE937-0DBF-214D-88C6-74C932DDB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91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, screenshot&#10;&#10;Description automatically generated">
            <a:extLst>
              <a:ext uri="{FF2B5EF4-FFF2-40B4-BE49-F238E27FC236}">
                <a16:creationId xmlns:a16="http://schemas.microsoft.com/office/drawing/2014/main" id="{96773857-12B2-A443-BD77-229DD0224B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42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9A07AAC-C0DA-EF42-990B-BF468ACB2F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242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93E928-15FE-5346-91F5-FBA5E2B19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16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0881F9-F9D4-D742-A85A-6242084D89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385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64810D4-3EFF-AC45-9882-34C265A897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118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4E96F4F-FAB2-214C-B645-46B65305E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76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674896F-49F8-9449-BD96-E0DB279449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15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3788FA9-7AB4-3A47-973B-A4ED9C9E94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517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121F00-7ACA-4F46-8532-F2A5935E9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9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530E1B-1397-8546-AF41-564E1C7C41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98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6561A74-B3B8-EE4F-AC7A-3732E7E4FE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416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37031D1-1D40-0B4D-B9F5-DA6768733F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0721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9F3DB32-BA6F-474B-900E-EF23DFCE4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82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DA5A38D-C33C-D244-8DD2-7C2F340082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62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CB5622C-D60F-2A49-81DD-731443F5D8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97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B9013D0-80D8-4E47-A337-D4E65A620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75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93AA32-17AA-4F48-B091-E6FCEFE2C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783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B026A6-F712-E447-898E-FA9F0C2D25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972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C3B61BD-2F5A-0E4A-931E-4698F353CF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9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0FC36EC-DC84-BB45-B654-1004458EB2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7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F0DF2B0-3B93-D84C-82EE-28107AB3AF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23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B07C6A-7108-E54A-A2DF-54AFA0C51C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427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CD906451-B398-3F4A-BB59-E90DC9364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260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3E63329-FFDC-C44C-9D0A-0736C090F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58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store&#10;&#10;Description automatically generated with low confidence">
            <a:extLst>
              <a:ext uri="{FF2B5EF4-FFF2-40B4-BE49-F238E27FC236}">
                <a16:creationId xmlns:a16="http://schemas.microsoft.com/office/drawing/2014/main" id="{EB6CF9D8-BB4A-1E4B-BE88-75530743B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929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0EE1AE-BB1A-2B4C-8562-2306B7E03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06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9143D01-8F6F-7646-A3EC-64F3A76E7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8118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DE85509-2752-1F4D-98F7-279DF1E77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32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54F25FC-5879-E64A-A62A-AB30E7E59E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591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ppliance, screenshot&#10;&#10;Description automatically generated">
            <a:extLst>
              <a:ext uri="{FF2B5EF4-FFF2-40B4-BE49-F238E27FC236}">
                <a16:creationId xmlns:a16="http://schemas.microsoft.com/office/drawing/2014/main" id="{EBC83288-822B-354D-80BF-ACC8DA5302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348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7F21FB8-DF69-5743-ACE5-DEB3FEDEFA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7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5A335A-B109-2048-965E-348E26410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761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D698E70F-B677-5148-BB76-4B39ED704C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839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7063E1F-0DD3-A745-996C-67934ECFDA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17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198C32B-A07D-B441-B880-9596C1CCB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208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4DD0A10-662C-5449-A263-CABB92753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88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FF0661-516A-9841-B7A0-67399212BE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625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8E9A7E90-A1CB-7D4B-A6C0-297C054EB6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771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A1D65CF6-2DAD-2F4B-8B34-F5F06E883E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646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96A649-452A-4548-BB80-3F144F3712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9697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5EE406-D299-134A-A231-7BD74C00CA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540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63317F-20D5-E142-B798-F833D64DB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58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19659D-A4AD-1141-B15F-45BCCC33C8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263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06933A4-28DF-854B-9396-B57B7985CD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49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5E1B92-3925-5342-AC6D-7E0E278BC3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6862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890C4-10BE-BA47-83A0-7F6697E9E9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56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72BD620-883C-4F4F-9D44-433C37546F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8492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7AA77F5-E5AE-EE4A-9145-42794C4D5A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924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02023E-EE5C-874A-9BEB-A02367546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18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DB20F3-5B1B-C445-AE5A-D8D4BBBCF0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117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E35E9F-8E2E-0246-89F8-094355EC5F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24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C1DFB7-BCB4-544F-BF1C-CC339012BE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8925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3D6A756-1A1A-4E49-A25D-BA6F475833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01412E-DC66-6D48-9385-22F597AA5F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37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46EC75E-2B9A-7B4A-B52E-76BA91F40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166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different, screenshot&#10;&#10;Description automatically generated">
            <a:extLst>
              <a:ext uri="{FF2B5EF4-FFF2-40B4-BE49-F238E27FC236}">
                <a16:creationId xmlns:a16="http://schemas.microsoft.com/office/drawing/2014/main" id="{5D9761DF-7970-7748-8B06-EAC3744F23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926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8AD364-540B-4944-A4A6-98F760BAEA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09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08F764-1D83-1D4D-94D2-B831B4A3B0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976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F16A4B-6083-FC41-9CE9-055F0B43B6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6416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fferent&#10;&#10;Description automatically generated">
            <a:extLst>
              <a:ext uri="{FF2B5EF4-FFF2-40B4-BE49-F238E27FC236}">
                <a16:creationId xmlns:a16="http://schemas.microsoft.com/office/drawing/2014/main" id="{AEA3FC2A-3FF2-B940-9E3B-C503411D80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8490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F31AF2-10CC-9E42-9125-D916DB306D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375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arious, bunch&#10;&#10;Description automatically generated">
            <a:extLst>
              <a:ext uri="{FF2B5EF4-FFF2-40B4-BE49-F238E27FC236}">
                <a16:creationId xmlns:a16="http://schemas.microsoft.com/office/drawing/2014/main" id="{AF1271C1-A81F-0544-86D3-EF5AF5A94B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2334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B25706-0463-E145-A619-959FB97F8D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4717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D94F343-71D1-8643-8ACA-9C14ABDC8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08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C9592F3-2323-704D-B76D-ED8724051B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5224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86C7388-DB2F-AE49-B8C7-5E972CF670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1101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BA2E8C-A04E-B24B-B4D9-99BDE1EBF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7661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A3BC48-010F-CD4D-9D30-6A786B7153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816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ADF90C3-785E-D24D-9F1B-F40DF4690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659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6CB743-1D00-7343-9469-C728476480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1039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28596A-B9DF-5545-B084-DEB026EC65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090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A5F373-8FBE-C943-9D11-6B7B99C911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996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64F20EF-8900-5B44-A40C-38574943D2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0425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AC82F030-1267-FF4B-AC41-0D2BEDF796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331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6C6E09-F1E0-8849-8562-8F8E33B451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5F4F5624-D8DA-B24B-8FF9-FCF7979411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103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fferent, several&#10;&#10;Description automatically generated">
            <a:extLst>
              <a:ext uri="{FF2B5EF4-FFF2-40B4-BE49-F238E27FC236}">
                <a16:creationId xmlns:a16="http://schemas.microsoft.com/office/drawing/2014/main" id="{BD347947-C2DF-BA45-8DB2-EC68EB1AC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145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963BDF-29EF-5D48-BBB9-D14D0F1515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3412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370432E3-7835-F948-98C9-C120B9AF6B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462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AB554EC-EA5D-E746-818D-22F09C5311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310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F3DD5E-D719-0447-B03D-DE0B181F0C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624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bunch, screenshot&#10;&#10;Description automatically generated">
            <a:extLst>
              <a:ext uri="{FF2B5EF4-FFF2-40B4-BE49-F238E27FC236}">
                <a16:creationId xmlns:a16="http://schemas.microsoft.com/office/drawing/2014/main" id="{54F9670F-4662-6547-A931-4A215B2E1B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2284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133C6412-9A80-E444-A4D5-78D8E39E4A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505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F6AAA9F6-817F-1848-A170-03C1CC1DF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841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78B1808-4BAC-1940-BC8A-A8E128D62F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238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F0E3D2-768F-A84D-A1A9-90C809472B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0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CDC46C2-CEC9-5B4D-81BE-F2D2270972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5069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8D5C0E-C833-5D4E-9D60-E626434F6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6007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F03A04-4E2D-BA4C-974A-6A090D135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6897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B75DB2A-D235-AA4C-866B-1DA3396696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8078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6CC26B-9D59-1E48-B06E-8FB578A9D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181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70AFEC-65B0-EA42-B65F-7712D0CF85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12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B136DA-E250-3145-BA83-19D54FA2A3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758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24BDC30-3F68-D54D-81AE-3723240E0A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7534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DB03ABF-CCE9-6643-BC8D-D0CEB03613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5154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C73178D-4FC3-6D4C-9260-93272AAB27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483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657737-40CE-2941-9075-BCCDE02CF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6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EEA7-C2C5-D64C-8DF1-A1AF8BC02E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036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15A791AA-47CE-0D4B-977C-09872A6C94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099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F7E36CE-E002-D24D-B9A6-27030247F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7532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B91372-34C7-3345-A997-46FBC51A68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926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1C7C9B8-E20D-3946-B972-2D394D48C4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534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AECD69-575D-8141-A6F1-17C8434B57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3058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17FC3CE5-D400-B349-881C-414D1777EF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989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8E25C20E-C3A1-8446-9CC6-AB7AC8AA57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462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3CCFE86-E8EB-1E47-A9C6-AB8A2EBD1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794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14734FF-32BB-7244-924D-4AEE08AAC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25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DB1A414C-5169-BE42-8C3B-E686BCE71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3E38C0-2AEE-FA44-B314-FB1964572F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4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1180869-51ED-A44A-887F-929AD73273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25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C13E2EE-475B-6E4F-ABB1-BCABF7E76A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6723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54CAE22-A75C-154F-825A-2846679785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4317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0CF0DE2-0434-C347-B773-698C13E2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838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33C554-9D4D-D941-A1C2-AD5CE50685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7645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5879FE-62FB-7749-A5B5-3C30A134D0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082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3189BC14-AC1D-7A4F-9EE1-175F1D917B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73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B2767335-C42B-5C4B-9FF1-5208CC50F6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270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1C417AD-D75F-3348-B1FE-60FDE0968B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331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DAA59FD-33AF-C241-BD4E-B51850E25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876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F123A9-43AB-664B-9390-AEA11C4A80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2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AF4D8AE-3515-F94D-8AD5-43C442F630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319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F3AC510-9D6E-9C45-BACD-78E59D2BC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463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9B4F5A-8846-B641-83C0-A1E7B38561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6961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B68333-2AA5-E04C-9A44-B41AE8D96F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739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B2FC44B-2CAB-D04B-BB46-536E13D412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0749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652D498-CC5F-874E-A5F5-C31FBB93D8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2735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 with medium confidence">
            <a:extLst>
              <a:ext uri="{FF2B5EF4-FFF2-40B4-BE49-F238E27FC236}">
                <a16:creationId xmlns:a16="http://schemas.microsoft.com/office/drawing/2014/main" id="{B9DCF79B-428D-4B4E-89E5-721A0EE76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934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D3A1EA-5276-F442-9506-4EB27772DF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6197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3C6D4BA-5FDF-1F4E-8FF0-4A2D7208D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8212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3FC9859-E617-634A-8933-614969889B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8847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1F377F-A94A-FC43-9198-3E83307DB2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478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36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466BD31-6CAB-6A4D-8DED-CC5883B63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1513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text, application&#10;&#10;Description automatically generated">
            <a:extLst>
              <a:ext uri="{FF2B5EF4-FFF2-40B4-BE49-F238E27FC236}">
                <a16:creationId xmlns:a16="http://schemas.microsoft.com/office/drawing/2014/main" id="{A20351DB-B568-AB42-A619-60AAD8BE0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174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B2417B8-1C68-664D-8938-04BAB52FF5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9413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ord&#10;&#10;Description automatically generated">
            <a:extLst>
              <a:ext uri="{FF2B5EF4-FFF2-40B4-BE49-F238E27FC236}">
                <a16:creationId xmlns:a16="http://schemas.microsoft.com/office/drawing/2014/main" id="{A2EF4977-E32C-8D45-BE6B-5EF30B19E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278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3F8AFFC-F02C-1842-A845-F9CECA1338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637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6880F0-276C-9B4B-8006-BACBD31BC2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2910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493C11C-DD4D-D341-9A95-E94C25B492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2471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C8BD562A-7E0B-434B-87D6-3B7C98E1B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904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B80CB37-54B3-604C-A1EC-9CF13524A5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904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A6E23173-89CB-9140-BB6E-3F60A32E9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7614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9CA9F23-7C81-6E45-9BF5-79FFBDEF91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5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C5B430-9184-674A-9ECD-A126D0340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273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5F561D-1738-1C41-954E-92DAD0FA9E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0112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CF12AF-2316-424E-8170-964B3C4BFB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9685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AFE3A9E-83C3-5D41-ABD8-9E7429F517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6056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7A00D6-2363-A84D-82C3-3A5030CB02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7098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3899EC-FE64-F240-8179-9F1829C536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9483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D833376-F85F-C84D-9F48-112F61F5A3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7175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DC71703-DDC2-DF4A-90F3-D7B723AF4E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7274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42AF1EB-2F5F-FB41-A97A-6BA3848F40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095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6FB8D1A-2D29-124D-8A5C-E11CB027C5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4783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E4959AE-74B4-4C44-BE64-36499122A9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65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8DF075-74BC-7C42-A280-9994576429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738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FB2A4A9-E12C-474F-9248-371D2BE4F3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5952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E4EABCC-AEDE-8D44-8FF1-9B5693DE5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90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D90655F-3DFB-E047-BFE4-6A9F088A1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942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69F0C01D-5EBC-7C45-B084-57B4FE9808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7127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7F10109-7D3C-9541-93A2-ED41B6EBB6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6959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F753C5D-D2F0-694F-8DAE-5E66A74860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633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25304C4-4673-324F-85B2-DC29FDCD93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1472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1B726AA-7AAA-8241-8998-337753D263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1465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text, application&#10;&#10;Description automatically generated">
            <a:extLst>
              <a:ext uri="{FF2B5EF4-FFF2-40B4-BE49-F238E27FC236}">
                <a16:creationId xmlns:a16="http://schemas.microsoft.com/office/drawing/2014/main" id="{0B96B502-57A8-E841-92D2-27F16B61C9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2169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D35868-1621-4540-92B9-4ED2D55DDE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3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E4001B6-4EC5-0649-BAF1-76F20421A4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6002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282750-2D7B-F94C-8A6F-BD173393D8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0655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CC5FB8-B7A0-C242-9775-B1FF315395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3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E3A2B29-47A6-7841-9F74-E82D901E33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6351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98CB0B7C-C34F-6342-BFA6-983E444D13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882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EC2027B-A84C-7C45-A1D2-86EAEE829B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757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97D04520-7707-3D4B-A822-846267E610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6156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D3CF2356-5692-1048-A666-C40464C1EA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73024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67FDFEBD-B9B9-0D49-A327-90B90A05B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72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6B0E235-4564-054C-9C84-862D509D52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0606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0B6654-EB63-8142-8F29-FC1E6E608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EA610DD-9205-274B-9DC6-8E572A6964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4630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569E904-06CF-9041-A08B-E321937F69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406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5AA4D7-CAB2-F844-82DF-EDDFFAABA1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985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A5C058-3489-0B4A-8084-C44017AA1F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7230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C68EA56-1A88-1749-BB96-647E42C7C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5811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CAC76F-C81A-6849-8261-C2A8681CE9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005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5D8FD8-BE6C-DC46-B329-49EB3AB37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1926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87F207-8543-D341-9265-A8BD3480B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1802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1FC524-D172-3D4E-B16B-DC4145013A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5933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A2EE8A-855A-BB45-A687-B288564AF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97616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39650DE-D2E4-1245-B3C9-5FE677BA2C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2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6745C1F1-B5E0-6F42-A34D-4F0D496BE8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543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98B6068-BF05-9E40-8BE9-9C834D82CE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380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07F476A-A0FA-6243-8D9B-96AC0F1C3D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52863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714A8C-4A40-9B4C-989C-92B9D1008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40805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36E847A-B7DD-CD4D-A2FF-A8F20DB40C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9218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CC4C65-193B-E24F-8852-F1F97AFC6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2511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9397755-1040-8A48-92F9-9FD08DA15C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7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702974-7453-5444-92E9-1BE7AA1E67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92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3F0D6B9-567A-CA40-9026-161B10CACA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A3AF3BC-F5D6-4848-BBFD-7D3458F95E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60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A55C9B-7FE8-544A-9836-43A21D13F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2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42F027-D6BE-A44E-A54F-F4B0E8254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7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DC3A3F2-2570-E545-8B48-A82232043D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61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37F317-E923-614B-9AE9-16F83D310F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3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122687-1BCB-D545-9DDE-B17BA5BBFB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3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4C6228-37FF-4143-AACA-5D97EC2817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270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92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B48B6E3-3F9B-2D44-B0BD-03C3CDC773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46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41284C-705D-3547-B2F1-463EBD1A0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09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D2BEC5-2F98-0543-A67A-2DEDAB7C94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6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BE9F83-49BA-DE4A-BAA4-B314FCEE03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1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0F5E839-57DA-C54F-9936-27909673FD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8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400EFC-BE75-2248-BE29-A1E90A51F7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91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CA2B3F0-128F-A149-9A86-CC754A857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6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012054-DFF7-F54C-B5F7-17C19AA3B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1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60B33304-2E7A-A642-AC04-5CA66F42AF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8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4A46DF-0BCA-1649-BCA9-592E3448C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9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C5F27E05-58A0-AC4B-9C95-2D2357195B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32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5FFA1B8-7227-C44E-B062-9F3026F8B2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72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DD251D2-1F11-A34E-87D0-A716C65BC3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8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3A108-BCD2-B24E-8484-3D6652B78E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4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AC267A-D084-C54F-8EC6-ADD6734BF5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9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375CC0-E209-0A4F-B1D9-9587D674C1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8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DDEBA35-038E-254C-8EE4-5BEBC45346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13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98409F0-31AB-AD45-AC40-CB35497D41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2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F5252A99-7BD0-FF4F-AD2D-51A8B6D35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8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BC641CD-A5D0-7A44-8490-7317D755B0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84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04BFB9B-608B-5040-8A8E-3AD74BA284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9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email&#10;&#10;Description automatically generated">
            <a:extLst>
              <a:ext uri="{FF2B5EF4-FFF2-40B4-BE49-F238E27FC236}">
                <a16:creationId xmlns:a16="http://schemas.microsoft.com/office/drawing/2014/main" id="{E605B93F-BA24-1E4C-8346-99A0DA57D8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685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16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89829-EC40-7939-63DB-AA0FE082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18448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44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2D848-3A26-DDD2-AEAD-2B856587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16364" cy="67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0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27CE91D-BB32-754B-A2C5-5AE4B48494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55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8C978C-D871-AF4A-B829-9DC8E6B774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, chat or text message&#10;&#10;Description automatically generated">
            <a:extLst>
              <a:ext uri="{FF2B5EF4-FFF2-40B4-BE49-F238E27FC236}">
                <a16:creationId xmlns:a16="http://schemas.microsoft.com/office/drawing/2014/main" id="{9A671EAC-5104-394B-9A34-BD3E4CD2DD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646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DAA3A04-298C-E34B-A3A9-E1C863EA1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139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43AA4F-1F80-C84E-B7A2-07997F015E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70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D90892FF-3829-CC40-8C13-7C728C6A8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08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5376B23-FD4F-A845-8E98-F1908B0CB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0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A360AF1-0025-7B44-BE35-E297E8E97A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5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0E53CB7-3A30-DB49-89EE-43DE206C74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48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60B795E-A710-4141-9964-9B38921796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81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7C18AC-FDB3-8F4D-B07A-F2317B6456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799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C368BEC-E8F8-1648-9463-5A8AF8066B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789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659861-8B8C-4B4A-B383-B526542FCB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3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B8F2E6-1AD1-CF4D-A127-0512584305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1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05EA042-C164-B749-B935-31735A4BC2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577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12DEEF3-4DD5-1742-97E6-33F1062BE7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91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E6DF6A-74BC-EF4E-B037-2F0C7187E1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991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AEA38D1A-B380-3D46-AB1B-98672B92E5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30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0170E2-F8D0-E54F-A8BD-30CF726C25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190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65EB0319-9A63-E244-A889-1F848E0571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518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88290EB-9358-2A40-A3FB-7B6A61A5F6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12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8BC474C0-F72D-7D47-AA7D-0E0F13E4B9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44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1DAAB0-F9C2-F845-8096-B4B0C96FE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10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8D11B7-F04E-104E-9FC0-32421BAF2F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8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E304AB-E802-084C-8DE9-D5042FAF0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489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9AD5E4-0859-A843-957F-E7F046F9F4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712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FCE7630-59E6-1849-9637-D3A59E617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909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0539259-0803-154F-9400-513D56B79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921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7EFD4A-128F-FE4C-A15A-3D48FA5376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67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EE3F8D-20C4-DB41-AB95-2A5B2DCBC0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30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233A3C2E-A63E-D644-AAFC-F7F36DD0D5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81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DFF607-8BD7-9646-8F83-AEE76FAFAC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183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401B298-D52C-2E47-8040-EC171AB192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028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9E4C0-E21E-B74B-8E2D-8949993863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611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FD5564-17C6-3B4A-93BE-7E001075AE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5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CB4959-F0E5-4143-AC1B-5AEFD0C657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360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F447F74E-C89F-1941-B031-20FCB009C2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91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BF2CB5-334E-E848-BB44-31527ED596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090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059210-F87E-1645-B86D-170D641F05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17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3C29DAA-9027-2841-9EBD-402340494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31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B08C805-1518-F349-9A61-E4B36B4A3A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043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141DC64-63DF-4948-9231-85E2CDE4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34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F1A108-1D46-514C-97E7-7B82FF5364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19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F633944-43A5-8F40-BDCB-7CBEAE3334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039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3E6693-FAAD-4446-BC23-7AF324137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1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197F498-B657-4B4C-9DEB-781EF7B55D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5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667</TotalTime>
  <Words>20</Words>
  <Application>Microsoft Macintosh PowerPoint</Application>
  <PresentationFormat>A4 Paper (210x297 mm)</PresentationFormat>
  <Paragraphs>17</Paragraphs>
  <Slides>275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275</vt:i4>
      </vt:variant>
    </vt:vector>
  </HeadingPairs>
  <TitlesOfParts>
    <vt:vector size="280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www.themarketingconcept.co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Dr Stephen Fanning</dc:creator>
  <cp:keywords/>
  <dc:description>Copyright: This document remains the intellectual property of Dr Stephen Fanning.</dc:description>
  <cp:lastModifiedBy>Stephen Fanning</cp:lastModifiedBy>
  <cp:revision>15</cp:revision>
  <dcterms:created xsi:type="dcterms:W3CDTF">2022-02-16T02:57:36Z</dcterms:created>
  <dcterms:modified xsi:type="dcterms:W3CDTF">2023-05-05T06:08:51Z</dcterms:modified>
  <cp:category/>
</cp:coreProperties>
</file>