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310" r:id="rId2"/>
    <p:sldId id="256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8640763" cy="5983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6255"/>
  </p:normalViewPr>
  <p:slideViewPr>
    <p:cSldViewPr snapToGrid="0">
      <p:cViewPr varScale="1">
        <p:scale>
          <a:sx n="144" d="100"/>
          <a:sy n="144" d="100"/>
        </p:scale>
        <p:origin x="1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57" y="979210"/>
            <a:ext cx="7344649" cy="2083071"/>
          </a:xfrm>
        </p:spPr>
        <p:txBody>
          <a:bodyPr anchor="b"/>
          <a:lstStyle>
            <a:lvl1pPr algn="ctr">
              <a:defRPr sz="523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96" y="3142612"/>
            <a:ext cx="6480572" cy="1444576"/>
          </a:xfrm>
        </p:spPr>
        <p:txBody>
          <a:bodyPr/>
          <a:lstStyle>
            <a:lvl1pPr marL="0" indent="0" algn="ctr">
              <a:buNone/>
              <a:defRPr sz="2094"/>
            </a:lvl1pPr>
            <a:lvl2pPr marL="398907" indent="0" algn="ctr">
              <a:buNone/>
              <a:defRPr sz="1745"/>
            </a:lvl2pPr>
            <a:lvl3pPr marL="797814" indent="0" algn="ctr">
              <a:buNone/>
              <a:defRPr sz="1571"/>
            </a:lvl3pPr>
            <a:lvl4pPr marL="1196721" indent="0" algn="ctr">
              <a:buNone/>
              <a:defRPr sz="1396"/>
            </a:lvl4pPr>
            <a:lvl5pPr marL="1595628" indent="0" algn="ctr">
              <a:buNone/>
              <a:defRPr sz="1396"/>
            </a:lvl5pPr>
            <a:lvl6pPr marL="1994535" indent="0" algn="ctr">
              <a:buNone/>
              <a:defRPr sz="1396"/>
            </a:lvl6pPr>
            <a:lvl7pPr marL="2393442" indent="0" algn="ctr">
              <a:buNone/>
              <a:defRPr sz="1396"/>
            </a:lvl7pPr>
            <a:lvl8pPr marL="2792349" indent="0" algn="ctr">
              <a:buNone/>
              <a:defRPr sz="1396"/>
            </a:lvl8pPr>
            <a:lvl9pPr marL="3191256" indent="0" algn="ctr">
              <a:buNone/>
              <a:defRPr sz="139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86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3546" y="318555"/>
            <a:ext cx="1863165" cy="50705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53" y="318555"/>
            <a:ext cx="5481484" cy="507056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9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53" y="1491669"/>
            <a:ext cx="7452658" cy="2488881"/>
          </a:xfrm>
        </p:spPr>
        <p:txBody>
          <a:bodyPr anchor="b"/>
          <a:lstStyle>
            <a:lvl1pPr>
              <a:defRPr sz="523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9553" y="4004096"/>
            <a:ext cx="7452658" cy="1308844"/>
          </a:xfrm>
        </p:spPr>
        <p:txBody>
          <a:bodyPr/>
          <a:lstStyle>
            <a:lvl1pPr marL="0" indent="0">
              <a:buNone/>
              <a:defRPr sz="2094">
                <a:solidFill>
                  <a:schemeClr val="tx1"/>
                </a:solidFill>
              </a:defRPr>
            </a:lvl1pPr>
            <a:lvl2pPr marL="398907" indent="0">
              <a:buNone/>
              <a:defRPr sz="1745">
                <a:solidFill>
                  <a:schemeClr val="tx1">
                    <a:tint val="75000"/>
                  </a:schemeClr>
                </a:solidFill>
              </a:defRPr>
            </a:lvl2pPr>
            <a:lvl3pPr marL="797814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3pPr>
            <a:lvl4pPr marL="1196721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4pPr>
            <a:lvl5pPr marL="1595628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5pPr>
            <a:lvl6pPr marL="1994535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6pPr>
            <a:lvl7pPr marL="2393442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7pPr>
            <a:lvl8pPr marL="2792349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8pPr>
            <a:lvl9pPr marL="319125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7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53" y="1592774"/>
            <a:ext cx="3672324" cy="37963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4386" y="1592774"/>
            <a:ext cx="3672324" cy="37963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1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78" y="318556"/>
            <a:ext cx="7452658" cy="115649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179" y="1466737"/>
            <a:ext cx="3655447" cy="718825"/>
          </a:xfrm>
        </p:spPr>
        <p:txBody>
          <a:bodyPr anchor="b"/>
          <a:lstStyle>
            <a:lvl1pPr marL="0" indent="0">
              <a:buNone/>
              <a:defRPr sz="2094" b="1"/>
            </a:lvl1pPr>
            <a:lvl2pPr marL="398907" indent="0">
              <a:buNone/>
              <a:defRPr sz="1745" b="1"/>
            </a:lvl2pPr>
            <a:lvl3pPr marL="797814" indent="0">
              <a:buNone/>
              <a:defRPr sz="1571" b="1"/>
            </a:lvl3pPr>
            <a:lvl4pPr marL="1196721" indent="0">
              <a:buNone/>
              <a:defRPr sz="1396" b="1"/>
            </a:lvl4pPr>
            <a:lvl5pPr marL="1595628" indent="0">
              <a:buNone/>
              <a:defRPr sz="1396" b="1"/>
            </a:lvl5pPr>
            <a:lvl6pPr marL="1994535" indent="0">
              <a:buNone/>
              <a:defRPr sz="1396" b="1"/>
            </a:lvl6pPr>
            <a:lvl7pPr marL="2393442" indent="0">
              <a:buNone/>
              <a:defRPr sz="1396" b="1"/>
            </a:lvl7pPr>
            <a:lvl8pPr marL="2792349" indent="0">
              <a:buNone/>
              <a:defRPr sz="1396" b="1"/>
            </a:lvl8pPr>
            <a:lvl9pPr marL="3191256" indent="0">
              <a:buNone/>
              <a:defRPr sz="139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179" y="2185562"/>
            <a:ext cx="3655447" cy="32146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387" y="1466737"/>
            <a:ext cx="3673450" cy="718825"/>
          </a:xfrm>
        </p:spPr>
        <p:txBody>
          <a:bodyPr anchor="b"/>
          <a:lstStyle>
            <a:lvl1pPr marL="0" indent="0">
              <a:buNone/>
              <a:defRPr sz="2094" b="1"/>
            </a:lvl1pPr>
            <a:lvl2pPr marL="398907" indent="0">
              <a:buNone/>
              <a:defRPr sz="1745" b="1"/>
            </a:lvl2pPr>
            <a:lvl3pPr marL="797814" indent="0">
              <a:buNone/>
              <a:defRPr sz="1571" b="1"/>
            </a:lvl3pPr>
            <a:lvl4pPr marL="1196721" indent="0">
              <a:buNone/>
              <a:defRPr sz="1396" b="1"/>
            </a:lvl4pPr>
            <a:lvl5pPr marL="1595628" indent="0">
              <a:buNone/>
              <a:defRPr sz="1396" b="1"/>
            </a:lvl5pPr>
            <a:lvl6pPr marL="1994535" indent="0">
              <a:buNone/>
              <a:defRPr sz="1396" b="1"/>
            </a:lvl6pPr>
            <a:lvl7pPr marL="2393442" indent="0">
              <a:buNone/>
              <a:defRPr sz="1396" b="1"/>
            </a:lvl7pPr>
            <a:lvl8pPr marL="2792349" indent="0">
              <a:buNone/>
              <a:defRPr sz="1396" b="1"/>
            </a:lvl8pPr>
            <a:lvl9pPr marL="3191256" indent="0">
              <a:buNone/>
              <a:defRPr sz="139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4387" y="2185562"/>
            <a:ext cx="3673450" cy="32146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0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78" y="398886"/>
            <a:ext cx="2786871" cy="1396101"/>
          </a:xfrm>
        </p:spPr>
        <p:txBody>
          <a:bodyPr anchor="b"/>
          <a:lstStyle>
            <a:lvl1pPr>
              <a:defRPr sz="279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450" y="861484"/>
            <a:ext cx="4374386" cy="4252013"/>
          </a:xfrm>
        </p:spPr>
        <p:txBody>
          <a:bodyPr/>
          <a:lstStyle>
            <a:lvl1pPr>
              <a:defRPr sz="2792"/>
            </a:lvl1pPr>
            <a:lvl2pPr>
              <a:defRPr sz="2443"/>
            </a:lvl2pPr>
            <a:lvl3pPr>
              <a:defRPr sz="2094"/>
            </a:lvl3pPr>
            <a:lvl4pPr>
              <a:defRPr sz="1745"/>
            </a:lvl4pPr>
            <a:lvl5pPr>
              <a:defRPr sz="1745"/>
            </a:lvl5pPr>
            <a:lvl6pPr>
              <a:defRPr sz="1745"/>
            </a:lvl6pPr>
            <a:lvl7pPr>
              <a:defRPr sz="1745"/>
            </a:lvl7pPr>
            <a:lvl8pPr>
              <a:defRPr sz="1745"/>
            </a:lvl8pPr>
            <a:lvl9pPr>
              <a:defRPr sz="174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178" y="1794987"/>
            <a:ext cx="2786871" cy="3325434"/>
          </a:xfrm>
        </p:spPr>
        <p:txBody>
          <a:bodyPr/>
          <a:lstStyle>
            <a:lvl1pPr marL="0" indent="0">
              <a:buNone/>
              <a:defRPr sz="1396"/>
            </a:lvl1pPr>
            <a:lvl2pPr marL="398907" indent="0">
              <a:buNone/>
              <a:defRPr sz="1222"/>
            </a:lvl2pPr>
            <a:lvl3pPr marL="797814" indent="0">
              <a:buNone/>
              <a:defRPr sz="1047"/>
            </a:lvl3pPr>
            <a:lvl4pPr marL="1196721" indent="0">
              <a:buNone/>
              <a:defRPr sz="873"/>
            </a:lvl4pPr>
            <a:lvl5pPr marL="1595628" indent="0">
              <a:buNone/>
              <a:defRPr sz="873"/>
            </a:lvl5pPr>
            <a:lvl6pPr marL="1994535" indent="0">
              <a:buNone/>
              <a:defRPr sz="873"/>
            </a:lvl6pPr>
            <a:lvl7pPr marL="2393442" indent="0">
              <a:buNone/>
              <a:defRPr sz="873"/>
            </a:lvl7pPr>
            <a:lvl8pPr marL="2792349" indent="0">
              <a:buNone/>
              <a:defRPr sz="873"/>
            </a:lvl8pPr>
            <a:lvl9pPr marL="3191256" indent="0">
              <a:buNone/>
              <a:defRPr sz="87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8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78" y="398886"/>
            <a:ext cx="2786871" cy="1396101"/>
          </a:xfrm>
        </p:spPr>
        <p:txBody>
          <a:bodyPr anchor="b"/>
          <a:lstStyle>
            <a:lvl1pPr>
              <a:defRPr sz="279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73450" y="861484"/>
            <a:ext cx="4374386" cy="4252013"/>
          </a:xfrm>
        </p:spPr>
        <p:txBody>
          <a:bodyPr anchor="t"/>
          <a:lstStyle>
            <a:lvl1pPr marL="0" indent="0">
              <a:buNone/>
              <a:defRPr sz="2792"/>
            </a:lvl1pPr>
            <a:lvl2pPr marL="398907" indent="0">
              <a:buNone/>
              <a:defRPr sz="2443"/>
            </a:lvl2pPr>
            <a:lvl3pPr marL="797814" indent="0">
              <a:buNone/>
              <a:defRPr sz="2094"/>
            </a:lvl3pPr>
            <a:lvl4pPr marL="1196721" indent="0">
              <a:buNone/>
              <a:defRPr sz="1745"/>
            </a:lvl4pPr>
            <a:lvl5pPr marL="1595628" indent="0">
              <a:buNone/>
              <a:defRPr sz="1745"/>
            </a:lvl5pPr>
            <a:lvl6pPr marL="1994535" indent="0">
              <a:buNone/>
              <a:defRPr sz="1745"/>
            </a:lvl6pPr>
            <a:lvl7pPr marL="2393442" indent="0">
              <a:buNone/>
              <a:defRPr sz="1745"/>
            </a:lvl7pPr>
            <a:lvl8pPr marL="2792349" indent="0">
              <a:buNone/>
              <a:defRPr sz="1745"/>
            </a:lvl8pPr>
            <a:lvl9pPr marL="3191256" indent="0">
              <a:buNone/>
              <a:defRPr sz="174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178" y="1794987"/>
            <a:ext cx="2786871" cy="3325434"/>
          </a:xfrm>
        </p:spPr>
        <p:txBody>
          <a:bodyPr/>
          <a:lstStyle>
            <a:lvl1pPr marL="0" indent="0">
              <a:buNone/>
              <a:defRPr sz="1396"/>
            </a:lvl1pPr>
            <a:lvl2pPr marL="398907" indent="0">
              <a:buNone/>
              <a:defRPr sz="1222"/>
            </a:lvl2pPr>
            <a:lvl3pPr marL="797814" indent="0">
              <a:buNone/>
              <a:defRPr sz="1047"/>
            </a:lvl3pPr>
            <a:lvl4pPr marL="1196721" indent="0">
              <a:buNone/>
              <a:defRPr sz="873"/>
            </a:lvl4pPr>
            <a:lvl5pPr marL="1595628" indent="0">
              <a:buNone/>
              <a:defRPr sz="873"/>
            </a:lvl5pPr>
            <a:lvl6pPr marL="1994535" indent="0">
              <a:buNone/>
              <a:defRPr sz="873"/>
            </a:lvl6pPr>
            <a:lvl7pPr marL="2393442" indent="0">
              <a:buNone/>
              <a:defRPr sz="873"/>
            </a:lvl7pPr>
            <a:lvl8pPr marL="2792349" indent="0">
              <a:buNone/>
              <a:defRPr sz="873"/>
            </a:lvl8pPr>
            <a:lvl9pPr marL="3191256" indent="0">
              <a:buNone/>
              <a:defRPr sz="87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4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3" y="318556"/>
            <a:ext cx="7452658" cy="1156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3" y="1592774"/>
            <a:ext cx="7452658" cy="3796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52" y="5545623"/>
            <a:ext cx="1944172" cy="318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163E5-1D15-824D-8824-8FB53F5CCFC0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53" y="5545623"/>
            <a:ext cx="2916258" cy="318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2539" y="5545623"/>
            <a:ext cx="1944172" cy="318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9D1CD-92BA-984A-B843-2D154A79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97814" rtl="0" eaLnBrk="1" latinLnBrk="0" hangingPunct="1">
        <a:lnSpc>
          <a:spcPct val="90000"/>
        </a:lnSpc>
        <a:spcBef>
          <a:spcPct val="0"/>
        </a:spcBef>
        <a:buNone/>
        <a:defRPr sz="38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454" indent="-199454" algn="l" defTabSz="797814" rtl="0" eaLnBrk="1" latinLnBrk="0" hangingPunct="1">
        <a:lnSpc>
          <a:spcPct val="90000"/>
        </a:lnSpc>
        <a:spcBef>
          <a:spcPts val="873"/>
        </a:spcBef>
        <a:buFont typeface="Arial" panose="020B0604020202020204" pitchFamily="34" charset="0"/>
        <a:buChar char="•"/>
        <a:defRPr sz="2443" kern="1200">
          <a:solidFill>
            <a:schemeClr val="tx1"/>
          </a:solidFill>
          <a:latin typeface="+mn-lt"/>
          <a:ea typeface="+mn-ea"/>
          <a:cs typeface="+mn-cs"/>
        </a:defRPr>
      </a:lvl1pPr>
      <a:lvl2pPr marL="598361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2094" kern="1200">
          <a:solidFill>
            <a:schemeClr val="tx1"/>
          </a:solidFill>
          <a:latin typeface="+mn-lt"/>
          <a:ea typeface="+mn-ea"/>
          <a:cs typeface="+mn-cs"/>
        </a:defRPr>
      </a:lvl2pPr>
      <a:lvl3pPr marL="997268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3pPr>
      <a:lvl4pPr marL="1396175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4pPr>
      <a:lvl5pPr marL="1795082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5pPr>
      <a:lvl6pPr marL="2193989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6pPr>
      <a:lvl7pPr marL="2592896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7pPr>
      <a:lvl8pPr marL="2991803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8pPr>
      <a:lvl9pPr marL="3390710" indent="-199454" algn="l" defTabSz="797814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1pPr>
      <a:lvl2pPr marL="398907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2pPr>
      <a:lvl3pPr marL="797814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3pPr>
      <a:lvl4pPr marL="1196721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4pPr>
      <a:lvl5pPr marL="1595628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5pPr>
      <a:lvl6pPr marL="1994535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6pPr>
      <a:lvl7pPr marL="2393442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7pPr>
      <a:lvl8pPr marL="2792349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8pPr>
      <a:lvl9pPr marL="3191256" algn="l" defTabSz="797814" rtl="0" eaLnBrk="1" latinLnBrk="0" hangingPunct="1">
        <a:defRPr sz="15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CB5A4-16B0-0499-E74E-BE3C7B6E4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4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1E305-144C-3882-B43F-F99B326B0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59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2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2DA8B-35B2-8DB8-EF43-75D35951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7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1C695-F004-36E6-A588-AA82F1C0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59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BD54B-9DB6-8BD3-C323-58BBCFA7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377072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5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30AD3-CF09-323B-7D48-811E35DC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0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C549A-F23A-FC31-5702-81D871694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C6ACD-5CC4-674D-EFE2-A5E85FD4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20992-DD66-C1D6-45BF-04CAD61BC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60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99358-A349-5EC6-1667-BED2EB40D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65977-8525-D4C8-1C64-3C59E0BF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AC88-844C-449E-373F-EC61AACF7A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B2F70-9AD5-E7C7-4448-2586C4AE98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CB7F13-19DA-4BE4-4285-9D0D61727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6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3FBA1-CE7A-0849-3D0D-5F253951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50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01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DF1C7-CF34-810D-3E08-3A265A35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0B5A5-DC5D-3FE0-A6FA-B4993CC00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363984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32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4001D-58B6-BCE6-95B3-E8941AA28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2F78E-0747-A3CA-A0B5-9506ACFC6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88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DBAB6-DE90-DAE3-44CA-9B03AE6D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13065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E5C60-6C6B-0472-291E-DA49741A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30" y="230820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50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7D58B-EC0A-25C6-23D1-4B8181DC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" y="0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1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90727-4B2A-38F3-8027-D57FDC82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79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436F8-D7D8-5069-EEF3-51EE01D4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5C57B-2533-3654-14B8-41443926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78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646C1-201D-8FD6-77C1-80C6DD25B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22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6B095-24F9-FFB1-C678-98626E9F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13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B4C93-DEE2-5DA0-5374-17DDA58E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6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499905-8B41-D7DD-12EC-A046942E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1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60752-DCFD-44E9-670A-E71DED212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41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CBA2B-1ECA-9F1E-FB0B-97696549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2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57659-43E5-0ECE-1C05-4D94E395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8" y="452761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89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24536-F368-05AA-0875-A29F9636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81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FFEF8-4739-F26D-6CC0-3231FF0F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76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D50B4-292C-1C1B-8E7C-26A4EE41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7EC80-E2F0-7A62-E161-C6A006D6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18853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53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05FBE-98BC-38DC-D21F-4FA6EFEF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5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F0EBC-A47B-2429-16F5-EEE9E01E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25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7A625-240F-7DAC-6832-C23C05D3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390618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47B26-CE29-86DE-50B7-FE94DEF5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2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8C408-44C1-95A1-B995-5857B220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1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62A77-2170-74D8-72E8-6767BC7B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30819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19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09598-A2FF-D167-B8C8-FD57D265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21941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60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FAE22-0E4B-5DC7-1740-2434BD71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83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6EB42-0789-5344-2F15-0EE4CA616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D6B25-D395-DD4C-9328-CACA923A2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30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3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5A58C-EF59-0831-FB22-53A58FE7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33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F4826-7F4B-295B-B646-BC1AD45F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64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69E73-BD99-DD33-257C-606860EC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3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280A7-91D3-D9C7-F0EB-DFB99A294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07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755AC-E4C6-5F11-2231-A1E1348DB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94773-92D6-83D6-A819-1C7A0A08B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79D3-3446-BAD7-9ABF-865DD79E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1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CBBAC-C8E4-7600-3728-89640597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1" y="299277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885C2-0203-BAF0-34CB-10D98588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25" y="395926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4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357</TotalTime>
  <Words>0</Words>
  <Application>Microsoft Macintosh PowerPoint</Application>
  <PresentationFormat>Custom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Fanning</dc:creator>
  <cp:lastModifiedBy>Stephen Fanning</cp:lastModifiedBy>
  <cp:revision>2</cp:revision>
  <dcterms:created xsi:type="dcterms:W3CDTF">2023-05-17T18:45:53Z</dcterms:created>
  <dcterms:modified xsi:type="dcterms:W3CDTF">2023-05-18T00:43:45Z</dcterms:modified>
</cp:coreProperties>
</file>